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3"/>
  </p:notesMasterIdLst>
  <p:sldIdLst>
    <p:sldId id="256" r:id="rId2"/>
    <p:sldId id="257" r:id="rId3"/>
    <p:sldId id="268" r:id="rId4"/>
    <p:sldId id="272" r:id="rId5"/>
    <p:sldId id="260" r:id="rId6"/>
    <p:sldId id="259" r:id="rId7"/>
    <p:sldId id="271" r:id="rId8"/>
    <p:sldId id="275" r:id="rId9"/>
    <p:sldId id="273" r:id="rId10"/>
    <p:sldId id="264" r:id="rId11"/>
    <p:sldId id="276" r:id="rId12"/>
    <p:sldId id="262" r:id="rId13"/>
    <p:sldId id="277" r:id="rId14"/>
    <p:sldId id="280" r:id="rId15"/>
    <p:sldId id="283" r:id="rId16"/>
    <p:sldId id="281" r:id="rId17"/>
    <p:sldId id="286" r:id="rId18"/>
    <p:sldId id="284" r:id="rId19"/>
    <p:sldId id="282" r:id="rId20"/>
    <p:sldId id="28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62" autoAdjust="0"/>
  </p:normalViewPr>
  <p:slideViewPr>
    <p:cSldViewPr snapToGrid="0">
      <p:cViewPr varScale="1">
        <p:scale>
          <a:sx n="68" d="100"/>
          <a:sy n="68" d="100"/>
        </p:scale>
        <p:origin x="9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C2195-D4B9-4735-808E-8B20ABCF9E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AE4D7-FA51-4E53-9AD2-E57107F513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problem: It is difficult to find motivation and training partners for sports. </a:t>
          </a:r>
        </a:p>
      </dgm:t>
    </dgm:pt>
    <dgm:pt modelId="{03128AE6-AA45-4F34-91BC-225C70B4EDAC}" type="parTrans" cxnId="{01A2DA95-46EF-42ED-81F3-AFACC51660E8}">
      <dgm:prSet/>
      <dgm:spPr/>
      <dgm:t>
        <a:bodyPr/>
        <a:lstStyle/>
        <a:p>
          <a:endParaRPr lang="en-US"/>
        </a:p>
      </dgm:t>
    </dgm:pt>
    <dgm:pt modelId="{613BF4A5-AB48-49F4-BE6B-633CEB69588B}" type="sibTrans" cxnId="{01A2DA95-46EF-42ED-81F3-AFACC51660E8}">
      <dgm:prSet/>
      <dgm:spPr/>
      <dgm:t>
        <a:bodyPr/>
        <a:lstStyle/>
        <a:p>
          <a:endParaRPr lang="en-US"/>
        </a:p>
      </dgm:t>
    </dgm:pt>
    <dgm:pt modelId="{99F6CDF8-0654-41AD-8EF0-7271BF2E24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solution: A chat</a:t>
          </a:r>
          <a:r>
            <a:rPr lang="hu-HU" sz="2000" dirty="0"/>
            <a:t> </a:t>
          </a:r>
          <a:r>
            <a:rPr lang="en-US" sz="2000" dirty="0"/>
            <a:t>bas</a:t>
          </a:r>
          <a:r>
            <a:rPr lang="hu-HU" sz="2000" dirty="0"/>
            <a:t>e</a:t>
          </a:r>
          <a:r>
            <a:rPr lang="en-US" sz="2000" dirty="0"/>
            <a:t> webpage</a:t>
          </a:r>
          <a:r>
            <a:rPr lang="hu-HU" sz="2000" dirty="0"/>
            <a:t> </a:t>
          </a:r>
          <a:r>
            <a:rPr lang="en-US" sz="2000" dirty="0"/>
            <a:t>for</a:t>
          </a:r>
          <a:r>
            <a:rPr lang="hu-HU" sz="2000" dirty="0"/>
            <a:t> </a:t>
          </a:r>
          <a:r>
            <a:rPr lang="en-US" sz="2000" dirty="0"/>
            <a:t>people</a:t>
          </a:r>
          <a:r>
            <a:rPr lang="hu-HU" sz="2000" dirty="0"/>
            <a:t> </a:t>
          </a:r>
          <a:r>
            <a:rPr lang="en-US" sz="2000" dirty="0"/>
            <a:t>to</a:t>
          </a:r>
          <a:r>
            <a:rPr lang="hu-HU" sz="2000" dirty="0"/>
            <a:t> </a:t>
          </a:r>
          <a:r>
            <a:rPr lang="en-US" sz="2000" dirty="0"/>
            <a:t>find</a:t>
          </a:r>
          <a:r>
            <a:rPr lang="hu-HU" sz="2000" dirty="0"/>
            <a:t> </a:t>
          </a:r>
          <a:r>
            <a:rPr lang="en-US" sz="2000" dirty="0"/>
            <a:t>training</a:t>
          </a:r>
          <a:r>
            <a:rPr lang="hu-HU" sz="2000" dirty="0"/>
            <a:t> partners.</a:t>
          </a:r>
          <a:endParaRPr lang="en-US" sz="2000" dirty="0"/>
        </a:p>
      </dgm:t>
    </dgm:pt>
    <dgm:pt modelId="{27519F25-76F0-40D2-9191-A270BD60249D}" type="parTrans" cxnId="{510335F4-28BA-4317-8F56-E5F76DF23234}">
      <dgm:prSet/>
      <dgm:spPr/>
      <dgm:t>
        <a:bodyPr/>
        <a:lstStyle/>
        <a:p>
          <a:endParaRPr lang="en-US"/>
        </a:p>
      </dgm:t>
    </dgm:pt>
    <dgm:pt modelId="{65BA4592-7B0C-4677-8E99-CB288352EA5F}" type="sibTrans" cxnId="{510335F4-28BA-4317-8F56-E5F76DF23234}">
      <dgm:prSet/>
      <dgm:spPr/>
      <dgm:t>
        <a:bodyPr/>
        <a:lstStyle/>
        <a:p>
          <a:endParaRPr lang="en-US"/>
        </a:p>
      </dgm:t>
    </dgm:pt>
    <dgm:pt modelId="{C2171E0D-01E6-40AC-A36F-3044A781D09B}" type="pres">
      <dgm:prSet presAssocID="{9BEC2195-D4B9-4735-808E-8B20ABCF9E1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9F1F06A5-C050-4486-B8A6-90FDBCAD1C33}" type="pres">
      <dgm:prSet presAssocID="{FA0AE4D7-FA51-4E53-9AD2-E57107F513AD}" presName="compNode" presStyleCnt="0"/>
      <dgm:spPr/>
    </dgm:pt>
    <dgm:pt modelId="{74A6EE06-6D1B-4661-810E-68CC1F481ADC}" type="pres">
      <dgm:prSet presAssocID="{FA0AE4D7-FA51-4E53-9AD2-E57107F513AD}" presName="iconRect" presStyleLbl="node1" presStyleIdx="0" presStyleCnt="2" custLinFactNeighborX="9877" custLinFactNeighborY="411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14E8BC30-8FA9-469A-A0AA-595A1B5E98AD}" type="pres">
      <dgm:prSet presAssocID="{FA0AE4D7-FA51-4E53-9AD2-E57107F513AD}" presName="spaceRect" presStyleCnt="0"/>
      <dgm:spPr/>
    </dgm:pt>
    <dgm:pt modelId="{B23019C0-027E-4689-A3F9-02166CD2E481}" type="pres">
      <dgm:prSet presAssocID="{FA0AE4D7-FA51-4E53-9AD2-E57107F513AD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  <dgm:pt modelId="{B116BF7F-898C-474C-B20A-C1ED65F1FA8D}" type="pres">
      <dgm:prSet presAssocID="{613BF4A5-AB48-49F4-BE6B-633CEB69588B}" presName="sibTrans" presStyleCnt="0"/>
      <dgm:spPr/>
    </dgm:pt>
    <dgm:pt modelId="{36F922F7-3A14-4BFC-8DCD-870EF2F11540}" type="pres">
      <dgm:prSet presAssocID="{99F6CDF8-0654-41AD-8EF0-7271BF2E2494}" presName="compNode" presStyleCnt="0"/>
      <dgm:spPr/>
    </dgm:pt>
    <dgm:pt modelId="{887A7510-96F7-4DD9-A35A-B3DFA36C0A5E}" type="pres">
      <dgm:prSet presAssocID="{99F6CDF8-0654-41AD-8EF0-7271BF2E24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Csevegés"/>
        </a:ext>
      </dgm:extLst>
    </dgm:pt>
    <dgm:pt modelId="{B5878133-9069-4197-9F72-177C49414AB7}" type="pres">
      <dgm:prSet presAssocID="{99F6CDF8-0654-41AD-8EF0-7271BF2E2494}" presName="spaceRect" presStyleCnt="0"/>
      <dgm:spPr/>
    </dgm:pt>
    <dgm:pt modelId="{028E8916-39E8-4344-8233-E41DB56C537C}" type="pres">
      <dgm:prSet presAssocID="{99F6CDF8-0654-41AD-8EF0-7271BF2E249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9CE92351-32DF-48AC-8996-E5A385F98981}" type="presOf" srcId="{9BEC2195-D4B9-4735-808E-8B20ABCF9E1D}" destId="{C2171E0D-01E6-40AC-A36F-3044A781D09B}" srcOrd="0" destOrd="0" presId="urn:microsoft.com/office/officeart/2018/2/layout/IconLabelList"/>
    <dgm:cxn modelId="{E7FC85C1-1CBA-44A6-9831-8533D33BBD86}" type="presOf" srcId="{FA0AE4D7-FA51-4E53-9AD2-E57107F513AD}" destId="{B23019C0-027E-4689-A3F9-02166CD2E481}" srcOrd="0" destOrd="0" presId="urn:microsoft.com/office/officeart/2018/2/layout/IconLabelList"/>
    <dgm:cxn modelId="{510335F4-28BA-4317-8F56-E5F76DF23234}" srcId="{9BEC2195-D4B9-4735-808E-8B20ABCF9E1D}" destId="{99F6CDF8-0654-41AD-8EF0-7271BF2E2494}" srcOrd="1" destOrd="0" parTransId="{27519F25-76F0-40D2-9191-A270BD60249D}" sibTransId="{65BA4592-7B0C-4677-8E99-CB288352EA5F}"/>
    <dgm:cxn modelId="{01A2DA95-46EF-42ED-81F3-AFACC51660E8}" srcId="{9BEC2195-D4B9-4735-808E-8B20ABCF9E1D}" destId="{FA0AE4D7-FA51-4E53-9AD2-E57107F513AD}" srcOrd="0" destOrd="0" parTransId="{03128AE6-AA45-4F34-91BC-225C70B4EDAC}" sibTransId="{613BF4A5-AB48-49F4-BE6B-633CEB69588B}"/>
    <dgm:cxn modelId="{AD3E07BA-7F9B-4AEE-BD05-D7F4A8499C6D}" type="presOf" srcId="{99F6CDF8-0654-41AD-8EF0-7271BF2E2494}" destId="{028E8916-39E8-4344-8233-E41DB56C537C}" srcOrd="0" destOrd="0" presId="urn:microsoft.com/office/officeart/2018/2/layout/IconLabelList"/>
    <dgm:cxn modelId="{B0987A46-0A9B-4FC1-9713-35B73A4BB080}" type="presParOf" srcId="{C2171E0D-01E6-40AC-A36F-3044A781D09B}" destId="{9F1F06A5-C050-4486-B8A6-90FDBCAD1C33}" srcOrd="0" destOrd="0" presId="urn:microsoft.com/office/officeart/2018/2/layout/IconLabelList"/>
    <dgm:cxn modelId="{61DE41B2-5CDE-4A86-BC8D-E83B0A52F70C}" type="presParOf" srcId="{9F1F06A5-C050-4486-B8A6-90FDBCAD1C33}" destId="{74A6EE06-6D1B-4661-810E-68CC1F481ADC}" srcOrd="0" destOrd="0" presId="urn:microsoft.com/office/officeart/2018/2/layout/IconLabelList"/>
    <dgm:cxn modelId="{D382D95E-1550-4127-8BB3-452019FBB9AE}" type="presParOf" srcId="{9F1F06A5-C050-4486-B8A6-90FDBCAD1C33}" destId="{14E8BC30-8FA9-469A-A0AA-595A1B5E98AD}" srcOrd="1" destOrd="0" presId="urn:microsoft.com/office/officeart/2018/2/layout/IconLabelList"/>
    <dgm:cxn modelId="{C7A47552-9E2C-4A78-AF54-798AEA977128}" type="presParOf" srcId="{9F1F06A5-C050-4486-B8A6-90FDBCAD1C33}" destId="{B23019C0-027E-4689-A3F9-02166CD2E481}" srcOrd="2" destOrd="0" presId="urn:microsoft.com/office/officeart/2018/2/layout/IconLabelList"/>
    <dgm:cxn modelId="{D3650CE8-2129-4B7C-BCFB-292DA93E081E}" type="presParOf" srcId="{C2171E0D-01E6-40AC-A36F-3044A781D09B}" destId="{B116BF7F-898C-474C-B20A-C1ED65F1FA8D}" srcOrd="1" destOrd="0" presId="urn:microsoft.com/office/officeart/2018/2/layout/IconLabelList"/>
    <dgm:cxn modelId="{08931A5D-2E37-4C86-9CC6-40142F09CB44}" type="presParOf" srcId="{C2171E0D-01E6-40AC-A36F-3044A781D09B}" destId="{36F922F7-3A14-4BFC-8DCD-870EF2F11540}" srcOrd="2" destOrd="0" presId="urn:microsoft.com/office/officeart/2018/2/layout/IconLabelList"/>
    <dgm:cxn modelId="{A77B7BC1-305F-412A-83BF-60492EE9BCD8}" type="presParOf" srcId="{36F922F7-3A14-4BFC-8DCD-870EF2F11540}" destId="{887A7510-96F7-4DD9-A35A-B3DFA36C0A5E}" srcOrd="0" destOrd="0" presId="urn:microsoft.com/office/officeart/2018/2/layout/IconLabelList"/>
    <dgm:cxn modelId="{09A8CBBA-EA69-434C-B5EC-EA999C789C40}" type="presParOf" srcId="{36F922F7-3A14-4BFC-8DCD-870EF2F11540}" destId="{B5878133-9069-4197-9F72-177C49414AB7}" srcOrd="1" destOrd="0" presId="urn:microsoft.com/office/officeart/2018/2/layout/IconLabelList"/>
    <dgm:cxn modelId="{9037F99D-D9CE-4706-A12D-28281BDBD406}" type="presParOf" srcId="{36F922F7-3A14-4BFC-8DCD-870EF2F11540}" destId="{028E8916-39E8-4344-8233-E41DB56C53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6EE06-6D1B-4661-810E-68CC1F481ADC}">
      <dsp:nvSpPr>
        <dsp:cNvPr id="0" name=""/>
        <dsp:cNvSpPr/>
      </dsp:nvSpPr>
      <dsp:spPr>
        <a:xfrm>
          <a:off x="803963" y="324933"/>
          <a:ext cx="1058062" cy="10580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19C0-027E-4689-A3F9-02166CD2E481}">
      <dsp:nvSpPr>
        <dsp:cNvPr id="0" name=""/>
        <dsp:cNvSpPr/>
      </dsp:nvSpPr>
      <dsp:spPr>
        <a:xfrm>
          <a:off x="52865" y="1802582"/>
          <a:ext cx="2351250" cy="15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The problem: It is difficult to find motivation and training partners for sports. </a:t>
          </a:r>
        </a:p>
      </dsp:txBody>
      <dsp:txXfrm>
        <a:off x="52865" y="1802582"/>
        <a:ext cx="2351250" cy="1565156"/>
      </dsp:txXfrm>
    </dsp:sp>
    <dsp:sp modelId="{887A7510-96F7-4DD9-A35A-B3DFA36C0A5E}">
      <dsp:nvSpPr>
        <dsp:cNvPr id="0" name=""/>
        <dsp:cNvSpPr/>
      </dsp:nvSpPr>
      <dsp:spPr>
        <a:xfrm>
          <a:off x="3462177" y="281393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E8916-39E8-4344-8233-E41DB56C537C}">
      <dsp:nvSpPr>
        <dsp:cNvPr id="0" name=""/>
        <dsp:cNvSpPr/>
      </dsp:nvSpPr>
      <dsp:spPr>
        <a:xfrm>
          <a:off x="2815583" y="1802582"/>
          <a:ext cx="2351250" cy="15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The solution: A chat</a:t>
          </a:r>
          <a:r>
            <a:rPr lang="hu-HU" sz="2000" kern="1200" dirty="0"/>
            <a:t> </a:t>
          </a:r>
          <a:r>
            <a:rPr lang="en-US" sz="2000" kern="1200" dirty="0"/>
            <a:t>bas</a:t>
          </a:r>
          <a:r>
            <a:rPr lang="hu-HU" sz="2000" kern="1200" dirty="0"/>
            <a:t>e</a:t>
          </a:r>
          <a:r>
            <a:rPr lang="en-US" sz="2000" kern="1200" dirty="0"/>
            <a:t> webpage</a:t>
          </a:r>
          <a:r>
            <a:rPr lang="hu-HU" sz="2000" kern="1200" dirty="0"/>
            <a:t> </a:t>
          </a:r>
          <a:r>
            <a:rPr lang="en-US" sz="2000" kern="1200" dirty="0"/>
            <a:t>for</a:t>
          </a:r>
          <a:r>
            <a:rPr lang="hu-HU" sz="2000" kern="1200" dirty="0"/>
            <a:t> </a:t>
          </a:r>
          <a:r>
            <a:rPr lang="en-US" sz="2000" kern="1200" dirty="0"/>
            <a:t>people</a:t>
          </a:r>
          <a:r>
            <a:rPr lang="hu-HU" sz="2000" kern="1200" dirty="0"/>
            <a:t> </a:t>
          </a:r>
          <a:r>
            <a:rPr lang="en-US" sz="2000" kern="1200" dirty="0"/>
            <a:t>to</a:t>
          </a:r>
          <a:r>
            <a:rPr lang="hu-HU" sz="2000" kern="1200" dirty="0"/>
            <a:t> </a:t>
          </a:r>
          <a:r>
            <a:rPr lang="en-US" sz="2000" kern="1200" dirty="0"/>
            <a:t>find</a:t>
          </a:r>
          <a:r>
            <a:rPr lang="hu-HU" sz="2000" kern="1200" dirty="0"/>
            <a:t> </a:t>
          </a:r>
          <a:r>
            <a:rPr lang="en-US" sz="2000" kern="1200" dirty="0"/>
            <a:t>training</a:t>
          </a:r>
          <a:r>
            <a:rPr lang="hu-HU" sz="2000" kern="1200" dirty="0"/>
            <a:t> partners.</a:t>
          </a:r>
          <a:endParaRPr lang="en-US" sz="2000" kern="1200" dirty="0"/>
        </a:p>
      </dsp:txBody>
      <dsp:txXfrm>
        <a:off x="2815583" y="1802582"/>
        <a:ext cx="2351250" cy="156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929A-C401-436A-9E6A-1CFAF8C97AC1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5DE9-DC32-4FF7-A17F-45E966E1380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656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5DE9-DC32-4FF7-A17F-45E966E1380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06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5DE9-DC32-4FF7-A17F-45E966E1380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103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958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0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937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0019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914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7563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8901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2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867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084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489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9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91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691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168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784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761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922029-9BD7-41F3-BB09-8C64B6971CDB}" type="datetimeFigureOut">
              <a:rPr lang="hu-HU" smtClean="0"/>
              <a:t>2025. 05. 10.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4955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789B34C-D23E-6341-C4BA-50A4B0F7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2331" b="1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48594" y="1964267"/>
            <a:ext cx="7711531" cy="2421464"/>
          </a:xfrm>
        </p:spPr>
        <p:txBody>
          <a:bodyPr>
            <a:noAutofit/>
          </a:bodyPr>
          <a:lstStyle/>
          <a:p>
            <a:r>
              <a:rPr lang="hu-HU" sz="6000" b="1" dirty="0" err="1">
                <a:latin typeface="+mn-lt"/>
              </a:rPr>
              <a:t>SportsBook</a:t>
            </a:r>
            <a:r>
              <a:rPr lang="hu-HU" sz="6000" b="1" dirty="0">
                <a:latin typeface="+mn-lt"/>
              </a:rPr>
              <a:t> Management System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500" dirty="0"/>
              <a:t>Made </a:t>
            </a:r>
            <a:r>
              <a:rPr lang="hu-HU" sz="2500" dirty="0" err="1"/>
              <a:t>by</a:t>
            </a:r>
            <a:r>
              <a:rPr lang="hu-HU" sz="2500" dirty="0"/>
              <a:t>: BENEDEK </a:t>
            </a:r>
            <a:r>
              <a:rPr lang="hu-HU" sz="2500" dirty="0" err="1"/>
              <a:t>bOLYOS</a:t>
            </a:r>
            <a:r>
              <a:rPr lang="hu-HU" sz="2500" dirty="0"/>
              <a:t>, Bence </a:t>
            </a:r>
            <a:r>
              <a:rPr lang="hu-HU" sz="2500" dirty="0" err="1"/>
              <a:t>SAsdi</a:t>
            </a:r>
            <a:r>
              <a:rPr lang="hu-HU" sz="2500" dirty="0"/>
              <a:t>, </a:t>
            </a:r>
            <a:r>
              <a:rPr lang="hu-HU" sz="2500" dirty="0" err="1"/>
              <a:t>Mate</a:t>
            </a:r>
            <a:r>
              <a:rPr lang="hu-HU" sz="2500" dirty="0"/>
              <a:t> WITTLINGER</a:t>
            </a:r>
            <a:br>
              <a:rPr lang="hu-HU" sz="2500" dirty="0"/>
            </a:br>
            <a:endParaRPr lang="hu-HU" sz="2500" dirty="0"/>
          </a:p>
        </p:txBody>
      </p:sp>
    </p:spTree>
    <p:extLst>
      <p:ext uri="{BB962C8B-B14F-4D97-AF65-F5344CB8AC3E}">
        <p14:creationId xmlns:p14="http://schemas.microsoft.com/office/powerpoint/2010/main" val="3252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69109" y="2129367"/>
            <a:ext cx="4279733" cy="10528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5500" b="1" dirty="0">
                <a:latin typeface="+mn-lt"/>
              </a:rPr>
              <a:t>Publication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058770" y="3428107"/>
            <a:ext cx="3303553" cy="7502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lvl="1" algn="r"/>
            <a:r>
              <a:rPr lang="en-US" sz="2400" cap="all" dirty="0"/>
              <a:t>School web server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9F306CB-1D76-1251-57A0-7A49FD92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0" y="1484824"/>
            <a:ext cx="6921364" cy="38932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3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1336651" y="1854070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TEAMWORK</a:t>
            </a:r>
          </a:p>
        </p:txBody>
      </p:sp>
      <p:sp>
        <p:nvSpPr>
          <p:cNvPr id="9" name="Téglalap 8"/>
          <p:cNvSpPr/>
          <p:nvPr/>
        </p:nvSpPr>
        <p:spPr>
          <a:xfrm>
            <a:off x="1510822" y="3133489"/>
            <a:ext cx="2692424" cy="1168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Discord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Google Sheets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72421665-25ED-50A9-1BA4-B2E3DE3A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95" y="1585110"/>
            <a:ext cx="1700269" cy="170026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BABB577-8AF5-6E07-3795-8019832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40" y="4140829"/>
            <a:ext cx="3551580" cy="164260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0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49248" y="283879"/>
            <a:ext cx="3842679" cy="910368"/>
          </a:xfrm>
        </p:spPr>
        <p:txBody>
          <a:bodyPr>
            <a:noAutofit/>
          </a:bodyPr>
          <a:lstStyle/>
          <a:p>
            <a:r>
              <a:rPr lang="en-US" sz="5500" dirty="0">
                <a:latin typeface="+mn-lt"/>
              </a:rPr>
              <a:t>Teamwork</a:t>
            </a:r>
          </a:p>
        </p:txBody>
      </p:sp>
      <p:pic>
        <p:nvPicPr>
          <p:cNvPr id="14" name="Graphic 13" descr="Pipa">
            <a:extLst>
              <a:ext uri="{FF2B5EF4-FFF2-40B4-BE49-F238E27FC236}">
                <a16:creationId xmlns:a16="http://schemas.microsoft.com/office/drawing/2014/main" id="{A1807DF3-6B6A-744A-950A-F5875D1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13898" y="4722625"/>
            <a:ext cx="1672033" cy="16720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783C8E5-0C95-06DC-A814-230F27745EC7}"/>
              </a:ext>
            </a:extLst>
          </p:cNvPr>
          <p:cNvSpPr txBox="1"/>
          <p:nvPr/>
        </p:nvSpPr>
        <p:spPr>
          <a:xfrm>
            <a:off x="8043634" y="1504456"/>
            <a:ext cx="391308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Bence </a:t>
            </a:r>
            <a:r>
              <a:rPr lang="en-US" sz="2200" dirty="0" err="1"/>
              <a:t>Sasdi</a:t>
            </a:r>
            <a:r>
              <a:rPr lang="en-US" sz="2200" dirty="0"/>
              <a:t>: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R</a:t>
            </a:r>
            <a:r>
              <a:rPr lang="en-US" sz="2200" dirty="0" err="1"/>
              <a:t>egistration</a:t>
            </a:r>
            <a:r>
              <a:rPr lang="en-US" sz="2200" dirty="0"/>
              <a:t>/login frontend/backend 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owerpoint</a:t>
            </a:r>
            <a:r>
              <a:rPr lang="en-US" sz="2200" dirty="0"/>
              <a:t>/exam text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E</a:t>
            </a:r>
            <a:r>
              <a:rPr lang="en-US" sz="2200" dirty="0"/>
              <a:t>mail sending background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remium</a:t>
            </a:r>
            <a:r>
              <a:rPr lang="en-US" sz="2200" dirty="0"/>
              <a:t> frontend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90CFB05-4C38-2BB8-B978-7C162348AB87}"/>
              </a:ext>
            </a:extLst>
          </p:cNvPr>
          <p:cNvSpPr txBox="1"/>
          <p:nvPr/>
        </p:nvSpPr>
        <p:spPr>
          <a:xfrm>
            <a:off x="4297543" y="1504457"/>
            <a:ext cx="3746091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Mate Wittlinger: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C</a:t>
            </a:r>
            <a:r>
              <a:rPr lang="en-US" sz="2200" dirty="0"/>
              <a:t>hat/chat room Backend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Photoshop work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B</a:t>
            </a:r>
            <a:r>
              <a:rPr lang="en-US" sz="2200" dirty="0" err="1"/>
              <a:t>ackground</a:t>
            </a:r>
            <a:r>
              <a:rPr lang="en-US" sz="2200" dirty="0"/>
              <a:t>/frontend support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rofile</a:t>
            </a:r>
            <a:r>
              <a:rPr lang="en-US" sz="2200" dirty="0"/>
              <a:t> background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8D6FAA0-2195-585D-7EEB-056FC9829A05}"/>
              </a:ext>
            </a:extLst>
          </p:cNvPr>
          <p:cNvSpPr txBox="1"/>
          <p:nvPr/>
        </p:nvSpPr>
        <p:spPr>
          <a:xfrm>
            <a:off x="701790" y="1504456"/>
            <a:ext cx="3595753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Benedek </a:t>
            </a:r>
            <a:r>
              <a:rPr lang="en-US" sz="2200" dirty="0" err="1"/>
              <a:t>Bolyos</a:t>
            </a:r>
            <a:r>
              <a:rPr lang="en-US" sz="2200" dirty="0"/>
              <a:t>: </a:t>
            </a:r>
            <a:endParaRPr lang="hu-HU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T</a:t>
            </a:r>
            <a:r>
              <a:rPr lang="en-US" sz="2200" dirty="0" err="1"/>
              <a:t>eam</a:t>
            </a:r>
            <a:r>
              <a:rPr lang="en-US" sz="2200" dirty="0"/>
              <a:t> leader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ocumentation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rofile</a:t>
            </a:r>
            <a:r>
              <a:rPr lang="en-US" sz="2200" dirty="0"/>
              <a:t>/editing Profile frontend/backend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B</a:t>
            </a:r>
            <a:r>
              <a:rPr lang="en-US" sz="2200" dirty="0" err="1"/>
              <a:t>ackground</a:t>
            </a:r>
            <a:r>
              <a:rPr lang="en-US" sz="2200" dirty="0"/>
              <a:t>/frontend support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23331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313509" y="1259701"/>
            <a:ext cx="5225142" cy="6953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IN THE future</a:t>
            </a:r>
          </a:p>
        </p:txBody>
      </p:sp>
      <p:sp>
        <p:nvSpPr>
          <p:cNvPr id="2" name="Téglalap 1"/>
          <p:cNvSpPr/>
          <p:nvPr/>
        </p:nvSpPr>
        <p:spPr>
          <a:xfrm>
            <a:off x="685801" y="2121675"/>
            <a:ext cx="3771899" cy="2781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What’s next: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New functions (kick/ban, dark mode)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Premium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Online payment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Mobile application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D63FC6-66C3-0B3F-3EA5-FABB2EC2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55" y="1531938"/>
            <a:ext cx="5978527" cy="39607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7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648" y="37650"/>
            <a:ext cx="2929561" cy="673462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857E92-1168-5ECB-EE9C-69451C15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973" y="474073"/>
            <a:ext cx="4326597" cy="559669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38C853-C13D-1B97-136F-92441A70B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764" y="1517847"/>
            <a:ext cx="5121084" cy="329822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2425EC-81AD-2911-7445-A970B849E5B3}"/>
              </a:ext>
            </a:extLst>
          </p:cNvPr>
          <p:cNvSpPr txBox="1"/>
          <p:nvPr/>
        </p:nvSpPr>
        <p:spPr>
          <a:xfrm>
            <a:off x="4254099" y="226933"/>
            <a:ext cx="383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REGIST/LOGIN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29954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0173457-4E4C-D173-A797-DA41D37B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04" y="1215960"/>
            <a:ext cx="9942991" cy="50496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65903B7-DD92-3AF0-D7E7-B3BF448844FF}"/>
              </a:ext>
            </a:extLst>
          </p:cNvPr>
          <p:cNvSpPr txBox="1"/>
          <p:nvPr/>
        </p:nvSpPr>
        <p:spPr>
          <a:xfrm>
            <a:off x="5325034" y="259976"/>
            <a:ext cx="305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HOME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28373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2124791"/>
            <a:ext cx="9072033" cy="412777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D0FD7C-2DA8-0171-2E3D-7A078B4D106C}"/>
              </a:ext>
            </a:extLst>
          </p:cNvPr>
          <p:cNvSpPr txBox="1"/>
          <p:nvPr/>
        </p:nvSpPr>
        <p:spPr>
          <a:xfrm>
            <a:off x="5495109" y="413538"/>
            <a:ext cx="290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CHAT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32627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8A33F8A-B244-402E-2433-3FD755172BBB}"/>
              </a:ext>
            </a:extLst>
          </p:cNvPr>
          <p:cNvSpPr txBox="1"/>
          <p:nvPr/>
        </p:nvSpPr>
        <p:spPr>
          <a:xfrm>
            <a:off x="4393208" y="209476"/>
            <a:ext cx="3402408" cy="9186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ea typeface="+mj-ea"/>
                <a:cs typeface="+mj-cs"/>
              </a:rPr>
              <a:t>Chat Room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60" y="1337582"/>
            <a:ext cx="9018415" cy="50954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35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D5D5975-B323-D0F1-19B7-322AA6B10FEF}"/>
              </a:ext>
            </a:extLst>
          </p:cNvPr>
          <p:cNvSpPr txBox="1"/>
          <p:nvPr/>
        </p:nvSpPr>
        <p:spPr>
          <a:xfrm>
            <a:off x="4680717" y="75294"/>
            <a:ext cx="2827389" cy="956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Support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5" y="1215960"/>
            <a:ext cx="10257266" cy="53594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94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B8303E2-97F2-27E6-F4F5-F3204A320F1C}"/>
              </a:ext>
            </a:extLst>
          </p:cNvPr>
          <p:cNvSpPr txBox="1"/>
          <p:nvPr/>
        </p:nvSpPr>
        <p:spPr>
          <a:xfrm>
            <a:off x="4718817" y="-9053"/>
            <a:ext cx="2751189" cy="10996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ea typeface="+mj-ea"/>
                <a:cs typeface="+mj-cs"/>
              </a:rPr>
              <a:t>Premium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29" y="1215960"/>
            <a:ext cx="9561941" cy="53068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84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6107" y="520488"/>
            <a:ext cx="6427926" cy="1456267"/>
          </a:xfrm>
        </p:spPr>
        <p:txBody>
          <a:bodyPr>
            <a:noAutofit/>
          </a:bodyPr>
          <a:lstStyle/>
          <a:p>
            <a:r>
              <a:rPr lang="hu-HU" sz="5500" b="1" dirty="0">
                <a:latin typeface="+mn-lt"/>
              </a:rPr>
              <a:t>General </a:t>
            </a:r>
            <a:r>
              <a:rPr lang="en-US" sz="5500" b="1" dirty="0">
                <a:latin typeface="+mn-lt"/>
              </a:rPr>
              <a:t>overview</a:t>
            </a: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ED3F830A-A53D-4CBD-B002-9D179E823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431313"/>
              </p:ext>
            </p:extLst>
          </p:nvPr>
        </p:nvGraphicFramePr>
        <p:xfrm>
          <a:off x="253569" y="2067191"/>
          <a:ext cx="5219699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70B8671E-95B6-F08C-A8CE-E4687A535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858" y="1976755"/>
            <a:ext cx="4212701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69" y="985069"/>
            <a:ext cx="8510062" cy="55315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31009E2-F75B-C121-64F8-A3F9024EF9F4}"/>
              </a:ext>
            </a:extLst>
          </p:cNvPr>
          <p:cNvSpPr txBox="1"/>
          <p:nvPr/>
        </p:nvSpPr>
        <p:spPr>
          <a:xfrm>
            <a:off x="5358273" y="27430"/>
            <a:ext cx="2154494" cy="84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sz="4800" b="1" dirty="0" smtClean="0"/>
              <a:t>PROFILE</a:t>
            </a:r>
            <a:endParaRPr lang="en-US" sz="4800" b="1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7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hu-HU" sz="5500" b="1" dirty="0" err="1"/>
              <a:t>Thank</a:t>
            </a:r>
            <a:r>
              <a:rPr lang="hu-HU" sz="5500" b="1" dirty="0"/>
              <a:t> </a:t>
            </a:r>
            <a:r>
              <a:rPr lang="hu-HU" sz="5500" b="1" dirty="0" err="1"/>
              <a:t>you</a:t>
            </a:r>
            <a:r>
              <a:rPr lang="hu-HU" sz="5500" b="1" dirty="0"/>
              <a:t> </a:t>
            </a:r>
            <a:r>
              <a:rPr lang="hu-HU" sz="5500" b="1" dirty="0" err="1"/>
              <a:t>for</a:t>
            </a:r>
            <a:r>
              <a:rPr lang="hu-HU" sz="5500" b="1" dirty="0"/>
              <a:t> </a:t>
            </a:r>
            <a:r>
              <a:rPr lang="hu-HU" sz="5500" b="1" dirty="0" err="1"/>
              <a:t>your</a:t>
            </a:r>
            <a:r>
              <a:rPr lang="hu-HU" sz="5500" b="1" dirty="0"/>
              <a:t> </a:t>
            </a:r>
            <a:r>
              <a:rPr lang="hu-HU" sz="5500" b="1" dirty="0" err="1"/>
              <a:t>attention</a:t>
            </a:r>
            <a:r>
              <a:rPr lang="hu-HU" sz="5500" b="1" dirty="0"/>
              <a:t>!</a:t>
            </a:r>
            <a:endParaRPr lang="en-US" sz="55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84A78D-7821-B14D-8240-C62EE348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79" y="1215960"/>
            <a:ext cx="6078239" cy="4426080"/>
          </a:xfrm>
          <a:prstGeom prst="rect">
            <a:avLst/>
          </a:prstGeom>
        </p:spPr>
      </p:pic>
      <p:pic>
        <p:nvPicPr>
          <p:cNvPr id="7" name="Picture 2" descr="22 Tapsolás témájú ötlet | szmájlik, gifek, vicces gifek">
            <a:extLst>
              <a:ext uri="{FF2B5EF4-FFF2-40B4-BE49-F238E27FC236}">
                <a16:creationId xmlns:a16="http://schemas.microsoft.com/office/drawing/2014/main" id="{6FA01058-0A7D-98C0-33E9-C04CA175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7" y="3506773"/>
            <a:ext cx="3238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D2A04-3086-483B-8002-C5B43D8A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Üres telefont néző személy">
            <a:extLst>
              <a:ext uri="{FF2B5EF4-FFF2-40B4-BE49-F238E27FC236}">
                <a16:creationId xmlns:a16="http://schemas.microsoft.com/office/drawing/2014/main" id="{19A462E8-F989-4657-6983-F11A049202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t="15730"/>
          <a:stretch/>
        </p:blipFill>
        <p:spPr>
          <a:xfrm>
            <a:off x="20" y="-3562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8BA420E-BC14-47E3-4180-D61E3687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3" y="114300"/>
            <a:ext cx="4914898" cy="1037772"/>
          </a:xfrm>
        </p:spPr>
        <p:txBody>
          <a:bodyPr>
            <a:normAutofit/>
          </a:bodyPr>
          <a:lstStyle/>
          <a:p>
            <a:r>
              <a:rPr lang="en-US" sz="5500" b="1" dirty="0">
                <a:latin typeface="+mn-lt"/>
              </a:rPr>
              <a:t>Functionality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FC6C69-0D8C-2859-0939-20D060A0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3" y="1352550"/>
            <a:ext cx="6181722" cy="4724399"/>
          </a:xfrm>
        </p:spPr>
        <p:txBody>
          <a:bodyPr>
            <a:noAutofit/>
          </a:bodyPr>
          <a:lstStyle/>
          <a:p>
            <a:r>
              <a:rPr lang="en-US" sz="2500" dirty="0"/>
              <a:t>This site helps find training partners through chat.</a:t>
            </a:r>
            <a:endParaRPr lang="hu-HU" sz="2500" dirty="0"/>
          </a:p>
          <a:p>
            <a:r>
              <a:rPr lang="en-US" sz="2500" dirty="0"/>
              <a:t>Build-in functions: </a:t>
            </a:r>
          </a:p>
          <a:p>
            <a:pPr lvl="1"/>
            <a:r>
              <a:rPr lang="en-US" sz="2500" dirty="0"/>
              <a:t>Registration and login</a:t>
            </a:r>
            <a:r>
              <a:rPr lang="hu-HU" sz="2500" dirty="0"/>
              <a:t> (email </a:t>
            </a:r>
            <a:r>
              <a:rPr lang="hu-HU" sz="2500" dirty="0" err="1"/>
              <a:t>confirmation</a:t>
            </a:r>
            <a:r>
              <a:rPr lang="hu-HU" sz="2500" dirty="0"/>
              <a:t>)</a:t>
            </a:r>
            <a:endParaRPr lang="en-US" sz="2500" dirty="0"/>
          </a:p>
          <a:p>
            <a:pPr lvl="1"/>
            <a:r>
              <a:rPr lang="en-US" sz="2500" dirty="0"/>
              <a:t>Create chat rooms</a:t>
            </a:r>
          </a:p>
          <a:p>
            <a:pPr lvl="1"/>
            <a:r>
              <a:rPr lang="en-US" sz="2500" dirty="0"/>
              <a:t>Chat</a:t>
            </a:r>
          </a:p>
          <a:p>
            <a:pPr lvl="1"/>
            <a:r>
              <a:rPr lang="en-US" sz="2500" dirty="0"/>
              <a:t>Email se</a:t>
            </a:r>
            <a:r>
              <a:rPr lang="hu-HU" sz="2500" dirty="0"/>
              <a:t>n</a:t>
            </a:r>
            <a:r>
              <a:rPr lang="en-US" sz="2500" dirty="0"/>
              <a:t>ding (support)</a:t>
            </a:r>
          </a:p>
          <a:p>
            <a:pPr lvl="1"/>
            <a:r>
              <a:rPr lang="en-US" sz="2500" dirty="0"/>
              <a:t>Project support (premium purchase)</a:t>
            </a:r>
          </a:p>
          <a:p>
            <a:pPr lvl="1"/>
            <a:r>
              <a:rPr lang="en-US" sz="2500" dirty="0"/>
              <a:t>Modify profile</a:t>
            </a:r>
          </a:p>
        </p:txBody>
      </p:sp>
    </p:spTree>
    <p:extLst>
      <p:ext uri="{BB962C8B-B14F-4D97-AF65-F5344CB8AC3E}">
        <p14:creationId xmlns:p14="http://schemas.microsoft.com/office/powerpoint/2010/main" val="4724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D2059AA-6572-303B-7BA1-5C50DA4CD4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1296158" y="1504295"/>
            <a:ext cx="5579572" cy="5010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Backend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Notepad++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PhpMyAdmin</a:t>
            </a:r>
          </a:p>
          <a:p>
            <a:pPr lvl="1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500" dirty="0">
              <a:ln w="3175" cmpd="sng">
                <a:noFill/>
              </a:ln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Frontend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HTML, CSS 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 err="1">
                <a:ln w="3175" cmpd="sng">
                  <a:noFill/>
                </a:ln>
              </a:rPr>
              <a:t>JavasScript</a:t>
            </a:r>
            <a:endParaRPr lang="en-US" sz="2500" dirty="0">
              <a:ln w="3175" cmpd="sng">
                <a:noFill/>
              </a:ln>
            </a:endParaRP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Bootstrap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500" dirty="0">
              <a:ln w="3175" cmpd="sng">
                <a:noFill/>
              </a:ln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Database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MySQL</a:t>
            </a:r>
            <a:r>
              <a:rPr lang="en-US" sz="2000" dirty="0">
                <a:ln w="3175" cmpd="sng">
                  <a:noFill/>
                </a:ln>
              </a:rPr>
              <a:t>	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1897902-6E3D-A3A8-1A9C-E4EE9CF4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62" r="1" b="3367"/>
          <a:stretch/>
        </p:blipFill>
        <p:spPr>
          <a:xfrm>
            <a:off x="6616683" y="1399110"/>
            <a:ext cx="1941887" cy="16345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91F783E-CE51-8EBC-2FA5-C5E6221BFDAF}"/>
              </a:ext>
            </a:extLst>
          </p:cNvPr>
          <p:cNvSpPr txBox="1"/>
          <p:nvPr/>
        </p:nvSpPr>
        <p:spPr>
          <a:xfrm>
            <a:off x="1087928" y="565576"/>
            <a:ext cx="42386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500" b="1" dirty="0"/>
              <a:t>Program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3F542327-05E3-7966-3911-CB202BA8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27" y="3855225"/>
            <a:ext cx="4036197" cy="24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3" descr="Számítógépes szkript a képernyőn">
            <a:extLst>
              <a:ext uri="{FF2B5EF4-FFF2-40B4-BE49-F238E27FC236}">
                <a16:creationId xmlns:a16="http://schemas.microsoft.com/office/drawing/2014/main" id="{E5AF8A6A-AA19-7A2C-5E77-783104EEF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5981" b="975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531" y="1030287"/>
            <a:ext cx="4099947" cy="1035579"/>
          </a:xfrm>
        </p:spPr>
        <p:txBody>
          <a:bodyPr>
            <a:normAutofit/>
          </a:bodyPr>
          <a:lstStyle/>
          <a:p>
            <a:r>
              <a:rPr lang="hu-HU" sz="5500" b="1" dirty="0">
                <a:latin typeface="+mn-lt"/>
              </a:rPr>
              <a:t>Backend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55716" y="2065866"/>
            <a:ext cx="3587645" cy="2563437"/>
          </a:xfrm>
        </p:spPr>
        <p:txBody>
          <a:bodyPr>
            <a:normAutofit/>
          </a:bodyPr>
          <a:lstStyle/>
          <a:p>
            <a:r>
              <a:rPr lang="en-US" sz="3000" dirty="0"/>
              <a:t>Languages: </a:t>
            </a:r>
          </a:p>
          <a:p>
            <a:pPr lvl="1"/>
            <a:r>
              <a:rPr lang="en-US" sz="3000" dirty="0"/>
              <a:t>JavaScript</a:t>
            </a:r>
          </a:p>
          <a:p>
            <a:pPr lvl="1"/>
            <a:r>
              <a:rPr lang="en-US" sz="3000" dirty="0"/>
              <a:t>PHP</a:t>
            </a:r>
          </a:p>
          <a:p>
            <a:pPr lvl="1"/>
            <a:r>
              <a:rPr lang="en-US" sz="3000" dirty="0"/>
              <a:t>SQL</a:t>
            </a:r>
          </a:p>
        </p:txBody>
      </p:sp>
      <p:pic>
        <p:nvPicPr>
          <p:cNvPr id="1028" name="Picture 4" descr="Imágenes de Php: descubre bancos de fotos, ilustraciones, vectores y vídeos  de 32,437 | Adobe Stock">
            <a:extLst>
              <a:ext uri="{FF2B5EF4-FFF2-40B4-BE49-F238E27FC236}">
                <a16:creationId xmlns:a16="http://schemas.microsoft.com/office/drawing/2014/main" id="{3303CB12-19C8-05D2-C40A-A126EAB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644" y="2065867"/>
            <a:ext cx="5454122" cy="2563437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hu-HU" sz="5500" b="1" dirty="0">
                <a:latin typeface="+mn-lt"/>
              </a:rPr>
              <a:t>Frontend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25908" y="2261418"/>
            <a:ext cx="3979205" cy="3301434"/>
          </a:xfrm>
        </p:spPr>
        <p:txBody>
          <a:bodyPr>
            <a:noAutofit/>
          </a:bodyPr>
          <a:lstStyle/>
          <a:p>
            <a:r>
              <a:rPr lang="en-US" sz="3000" dirty="0"/>
              <a:t>Languages: </a:t>
            </a:r>
          </a:p>
          <a:p>
            <a:pPr lvl="1"/>
            <a:r>
              <a:rPr lang="en-US" sz="3000" dirty="0"/>
              <a:t>HTML</a:t>
            </a:r>
            <a:r>
              <a:rPr lang="hu-HU" sz="3000" dirty="0"/>
              <a:t> </a:t>
            </a:r>
            <a:endParaRPr lang="en-US" sz="3000" dirty="0"/>
          </a:p>
          <a:p>
            <a:pPr lvl="1"/>
            <a:r>
              <a:rPr lang="en-US" sz="3000" dirty="0"/>
              <a:t>CSS</a:t>
            </a:r>
            <a:r>
              <a:rPr lang="hu-HU" sz="3000" dirty="0"/>
              <a:t> </a:t>
            </a:r>
            <a:endParaRPr lang="en-US" sz="3000" dirty="0"/>
          </a:p>
          <a:p>
            <a:pPr lvl="1"/>
            <a:r>
              <a:rPr lang="en-US" sz="3000" dirty="0"/>
              <a:t>JavaScript</a:t>
            </a:r>
          </a:p>
          <a:p>
            <a:r>
              <a:rPr lang="en-US" sz="3000" dirty="0"/>
              <a:t>Frameworks: </a:t>
            </a:r>
          </a:p>
          <a:p>
            <a:pPr lvl="1"/>
            <a:r>
              <a:rPr lang="en-US" sz="3000" dirty="0"/>
              <a:t>Bootstrap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CC5647-0823-0EA4-CB42-99F98DF1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7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57675" y="464584"/>
            <a:ext cx="3137958" cy="7325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800" b="1" dirty="0" err="1">
                <a:latin typeface="+mn-lt"/>
              </a:rPr>
              <a:t>DatabasE</a:t>
            </a:r>
            <a:endParaRPr lang="en-US" sz="4800" b="1" dirty="0">
              <a:latin typeface="+mn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14B3033-2003-0871-99B4-B8683490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6" y="1661670"/>
            <a:ext cx="11824904" cy="44934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3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825909" y="1209707"/>
            <a:ext cx="4399234" cy="128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RESPONSIVITY</a:t>
            </a:r>
          </a:p>
        </p:txBody>
      </p:sp>
      <p:sp>
        <p:nvSpPr>
          <p:cNvPr id="9" name="Téglalap 8"/>
          <p:cNvSpPr/>
          <p:nvPr/>
        </p:nvSpPr>
        <p:spPr>
          <a:xfrm>
            <a:off x="825909" y="2913518"/>
            <a:ext cx="3684364" cy="208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Optimized for mobile devices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Access from anywhere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5308BD4-7EA9-55F7-50D2-9A8B7430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10" y="700641"/>
            <a:ext cx="3266936" cy="57821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AEAF6B91-5748-55E6-B7BF-BE846CEA820E}"/>
              </a:ext>
            </a:extLst>
          </p:cNvPr>
          <p:cNvSpPr txBox="1"/>
          <p:nvPr/>
        </p:nvSpPr>
        <p:spPr>
          <a:xfrm>
            <a:off x="685799" y="1106488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Testing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636F71-3E09-5DEF-7F80-A3247EAF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28" y="1371300"/>
            <a:ext cx="7641627" cy="43366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églalap 1"/>
          <p:cNvSpPr/>
          <p:nvPr/>
        </p:nvSpPr>
        <p:spPr>
          <a:xfrm>
            <a:off x="685799" y="2142067"/>
            <a:ext cx="3808758" cy="257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Functional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Responsive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Cross-Browser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Performance Testing</a:t>
            </a:r>
            <a:endParaRPr lang="en-US" sz="2400" dirty="0">
              <a:ln w="3175" cmpd="sng">
                <a:noFill/>
              </a:ln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0" lvl="1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855</TotalTime>
  <Words>234</Words>
  <Application>Microsoft Office PowerPoint</Application>
  <PresentationFormat>Szélesvásznú</PresentationFormat>
  <Paragraphs>87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Égi</vt:lpstr>
      <vt:lpstr>SportsBook Management System</vt:lpstr>
      <vt:lpstr>General overview</vt:lpstr>
      <vt:lpstr>Functionality</vt:lpstr>
      <vt:lpstr>PowerPoint-bemutató</vt:lpstr>
      <vt:lpstr>Backend</vt:lpstr>
      <vt:lpstr>Frontend</vt:lpstr>
      <vt:lpstr>DatabasE</vt:lpstr>
      <vt:lpstr>PowerPoint-bemutató</vt:lpstr>
      <vt:lpstr>PowerPoint-bemutató</vt:lpstr>
      <vt:lpstr>Publication</vt:lpstr>
      <vt:lpstr>PowerPoint-bemutató</vt:lpstr>
      <vt:lpstr>Teamwork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séma</dc:title>
  <dc:creator>Kiss Ádám</dc:creator>
  <cp:lastModifiedBy>Hala Madrid</cp:lastModifiedBy>
  <cp:revision>165</cp:revision>
  <dcterms:created xsi:type="dcterms:W3CDTF">2024-01-08T11:13:29Z</dcterms:created>
  <dcterms:modified xsi:type="dcterms:W3CDTF">2025-05-10T21:27:17Z</dcterms:modified>
</cp:coreProperties>
</file>